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c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14569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/>
                <a:gridCol w="1420586"/>
                <a:gridCol w="1420586"/>
                <a:gridCol w="1420586"/>
                <a:gridCol w="1420586"/>
                <a:gridCol w="1420586"/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ARTIKEL-NR.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ARTIKELBESCHREIBUNG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LIEFERANT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VERBRAUCHER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KANBAN GRÖßE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de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PRODUKTART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BOX-KAPAZITÄT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BOX-TYP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GESTELL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REGAL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KASTEN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MINDESTBESTAND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TEIL NEU ANORDNEN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STANDARDBESTELLMENGE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VORLAUFZEIT IN TAGEN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ARTIKELBILD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ARTIKEL-BARCODE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BILD EINFÜGEN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BARCODE EINFÜGEN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9">
                <a:tc gridSpan="3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" sz="2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de" sz="2000" b="1" smtClean="0">
                <a:latin typeface="Arial" charset="0"/>
                <a:ea typeface="Arial" charset="0"/>
                <a:cs typeface="Arial" charset="0"/>
              </a:rPr>
              <a:t>KANBAN-KARTE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2016-08-19T21:12:03.0000000Z</dcterms:created>
  <dcterms:modified xsi:type="dcterms:W3CDTF">2016-08-19T21:13:23.0000000Z</dcterms:modified>
</coreProperties>
</file>